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e195760b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be195760b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e195760b8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be195760b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fc83474c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efc83474c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e195760b8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e195760b8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e195760b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be195760b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e195760b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be195760b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e195760b8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be195760b8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e195760b8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e195760b8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e195760b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be195760b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e195760b8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e195760b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e195760b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be195760b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e195760b8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be195760b8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e195760b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e195760b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be195760b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be195760b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e195760b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be195760b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e195760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be195760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e195760b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e195760b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e195760b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be195760b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e195760b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be195760b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40.png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Relationship Id="rId5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Envigo Results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11700" y="445025"/>
            <a:ext cx="364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Naive PCA plot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22601" l="12834" r="15700" t="15627"/>
          <a:stretch/>
        </p:blipFill>
        <p:spPr>
          <a:xfrm>
            <a:off x="4572000" y="157350"/>
            <a:ext cx="4282025" cy="236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4">
            <a:alphaModFix/>
          </a:blip>
          <a:srcRect b="22443" l="12898" r="15324" t="15797"/>
          <a:stretch/>
        </p:blipFill>
        <p:spPr>
          <a:xfrm>
            <a:off x="4647300" y="2787250"/>
            <a:ext cx="4393800" cy="241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5">
            <a:alphaModFix/>
          </a:blip>
          <a:srcRect b="22724" l="12972" r="15786" t="16154"/>
          <a:stretch/>
        </p:blipFill>
        <p:spPr>
          <a:xfrm>
            <a:off x="178025" y="2858888"/>
            <a:ext cx="4144502" cy="226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817650" y="1185700"/>
            <a:ext cx="3357600" cy="20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Top right: D0 vs D14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Bottom right: D0 vs D21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Below: D14 vs D21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7122500" y="436600"/>
            <a:ext cx="15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Naive Heatmap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 b="18288" l="22231" r="24749" t="13646"/>
          <a:stretch/>
        </p:blipFill>
        <p:spPr>
          <a:xfrm>
            <a:off x="5595300" y="2571750"/>
            <a:ext cx="3548698" cy="29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370875" y="3495300"/>
            <a:ext cx="3981300" cy="20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Left to right:</a:t>
            </a:r>
            <a:r>
              <a:rPr lang="en" sz="1800">
                <a:solidFill>
                  <a:schemeClr val="dk2"/>
                </a:solidFill>
              </a:rPr>
              <a:t> D0 vs D14, D0 vs D21, D14 vs D21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4">
            <a:alphaModFix/>
          </a:blip>
          <a:srcRect b="8044" l="19308" r="21464" t="14079"/>
          <a:stretch/>
        </p:blipFill>
        <p:spPr>
          <a:xfrm>
            <a:off x="125650" y="140400"/>
            <a:ext cx="5393976" cy="452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5">
            <a:alphaModFix/>
          </a:blip>
          <a:srcRect b="17933" l="22340" r="24682" t="13723"/>
          <a:stretch/>
        </p:blipFill>
        <p:spPr>
          <a:xfrm>
            <a:off x="209774" y="503100"/>
            <a:ext cx="5785800" cy="475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1819275" y="257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EAE 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700" y="445025"/>
            <a:ext cx="230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EAE Error plots</a:t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b="41244" l="4727" r="4881" t="18931"/>
          <a:stretch/>
        </p:blipFill>
        <p:spPr>
          <a:xfrm>
            <a:off x="3180650" y="3543825"/>
            <a:ext cx="5858299" cy="16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 rotWithShape="1">
          <a:blip r:embed="rId4">
            <a:alphaModFix/>
          </a:blip>
          <a:srcRect b="41489" l="3325" r="4813" t="18799"/>
          <a:stretch/>
        </p:blipFill>
        <p:spPr>
          <a:xfrm>
            <a:off x="7" y="1627125"/>
            <a:ext cx="10048000" cy="276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5">
            <a:alphaModFix/>
          </a:blip>
          <a:srcRect b="46205" l="8338" r="9505" t="17395"/>
          <a:stretch/>
        </p:blipFill>
        <p:spPr>
          <a:xfrm>
            <a:off x="74638" y="1085213"/>
            <a:ext cx="10135173" cy="286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11700" y="445025"/>
            <a:ext cx="3560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EAE PCA plot</a:t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 b="34513" l="19120" r="21461" t="14528"/>
          <a:stretch/>
        </p:blipFill>
        <p:spPr>
          <a:xfrm>
            <a:off x="4416700" y="68250"/>
            <a:ext cx="4512625" cy="24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4">
            <a:alphaModFix/>
          </a:blip>
          <a:srcRect b="34145" l="19321" r="21229" t="14421"/>
          <a:stretch/>
        </p:blipFill>
        <p:spPr>
          <a:xfrm>
            <a:off x="4416700" y="2653825"/>
            <a:ext cx="4512625" cy="248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5">
            <a:alphaModFix/>
          </a:blip>
          <a:srcRect b="34795" l="19115" r="22463" t="13769"/>
          <a:stretch/>
        </p:blipFill>
        <p:spPr>
          <a:xfrm>
            <a:off x="121076" y="2722788"/>
            <a:ext cx="4189051" cy="23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311700" y="445025"/>
            <a:ext cx="349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EAE Heatmap</a:t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7762" l="19265" r="21050" t="14373"/>
          <a:stretch/>
        </p:blipFill>
        <p:spPr>
          <a:xfrm>
            <a:off x="230300" y="862750"/>
            <a:ext cx="3009224" cy="2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4">
            <a:alphaModFix/>
          </a:blip>
          <a:srcRect b="7829" l="19175" r="21364" t="14343"/>
          <a:stretch/>
        </p:blipFill>
        <p:spPr>
          <a:xfrm>
            <a:off x="1064177" y="896887"/>
            <a:ext cx="6090450" cy="508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5">
            <a:alphaModFix/>
          </a:blip>
          <a:srcRect b="7606" l="19030" r="21463" t="14299"/>
          <a:stretch/>
        </p:blipFill>
        <p:spPr>
          <a:xfrm>
            <a:off x="910705" y="61813"/>
            <a:ext cx="5998346" cy="50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Jax vs Env. Naive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Naive Error plots</a:t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 rotWithShape="1">
          <a:blip r:embed="rId3">
            <a:alphaModFix/>
          </a:blip>
          <a:srcRect b="47087" l="8334" r="9232" t="17838"/>
          <a:stretch/>
        </p:blipFill>
        <p:spPr>
          <a:xfrm>
            <a:off x="-527501" y="-315162"/>
            <a:ext cx="9706501" cy="263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4">
            <a:alphaModFix/>
          </a:blip>
          <a:srcRect b="46146" l="7738" r="9232" t="17654"/>
          <a:stretch/>
        </p:blipFill>
        <p:spPr>
          <a:xfrm>
            <a:off x="2981925" y="1834750"/>
            <a:ext cx="6153298" cy="171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5">
            <a:alphaModFix/>
          </a:blip>
          <a:srcRect b="47425" l="8072" r="9385" t="17499"/>
          <a:stretch/>
        </p:blipFill>
        <p:spPr>
          <a:xfrm>
            <a:off x="3062275" y="3510850"/>
            <a:ext cx="6005524" cy="162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Naive PCA plots</a:t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3">
            <a:alphaModFix/>
          </a:blip>
          <a:srcRect b="34513" l="18745" r="21327" t="14528"/>
          <a:stretch/>
        </p:blipFill>
        <p:spPr>
          <a:xfrm>
            <a:off x="4874875" y="275350"/>
            <a:ext cx="3590825" cy="194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4">
            <a:alphaModFix/>
          </a:blip>
          <a:srcRect b="34678" l="19041" r="21565" t="14704"/>
          <a:stretch/>
        </p:blipFill>
        <p:spPr>
          <a:xfrm>
            <a:off x="205675" y="2500700"/>
            <a:ext cx="4590874" cy="24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 rotWithShape="1">
          <a:blip r:embed="rId5">
            <a:alphaModFix/>
          </a:blip>
          <a:srcRect b="34216" l="18852" r="21449" t="14345"/>
          <a:stretch/>
        </p:blipFill>
        <p:spPr>
          <a:xfrm>
            <a:off x="4796550" y="2567138"/>
            <a:ext cx="4298900" cy="23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Naive heat maps</a:t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 b="7604" l="19024" r="21188" t="14080"/>
          <a:stretch/>
        </p:blipFill>
        <p:spPr>
          <a:xfrm>
            <a:off x="483275" y="1244725"/>
            <a:ext cx="3582423" cy="29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4">
            <a:alphaModFix/>
          </a:blip>
          <a:srcRect b="8356" l="18909" r="21552" t="13622"/>
          <a:stretch/>
        </p:blipFill>
        <p:spPr>
          <a:xfrm>
            <a:off x="4823874" y="0"/>
            <a:ext cx="3388974" cy="283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 rotWithShape="1">
          <a:blip r:embed="rId5">
            <a:alphaModFix/>
          </a:blip>
          <a:srcRect b="7815" l="19044" r="21178" t="14339"/>
          <a:stretch/>
        </p:blipFill>
        <p:spPr>
          <a:xfrm>
            <a:off x="4065700" y="2049700"/>
            <a:ext cx="3831823" cy="318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Envigo Naive Error plots</a:t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48317" l="11930" r="8216" t="17176"/>
          <a:stretch/>
        </p:blipFill>
        <p:spPr>
          <a:xfrm>
            <a:off x="247250" y="1085150"/>
            <a:ext cx="7401452" cy="203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45456" l="3098" r="9382" t="17607"/>
          <a:stretch/>
        </p:blipFill>
        <p:spPr>
          <a:xfrm>
            <a:off x="-462860" y="1772298"/>
            <a:ext cx="10069724" cy="271012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448075" y="292200"/>
            <a:ext cx="34980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Top: D0 vs D14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Bottom: D0 vs D21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Jax vs Env. EAE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Envigo Naive PCA Plots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34002" l="8242" r="25768" t="9478"/>
          <a:stretch/>
        </p:blipFill>
        <p:spPr>
          <a:xfrm>
            <a:off x="4392737" y="-1"/>
            <a:ext cx="4706872" cy="25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28458" l="10719" r="15913" t="8884"/>
          <a:stretch/>
        </p:blipFill>
        <p:spPr>
          <a:xfrm>
            <a:off x="4386000" y="2571750"/>
            <a:ext cx="4720348" cy="25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466400" y="1539725"/>
            <a:ext cx="34980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Top: D0 vs D14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Bottom: D0 vs D21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Envigo Naive Heatmap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22531" l="20684" r="26236" t="8460"/>
          <a:stretch/>
        </p:blipFill>
        <p:spPr>
          <a:xfrm>
            <a:off x="0" y="1358575"/>
            <a:ext cx="4564982" cy="37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4248" l="13795" r="23469" t="13730"/>
          <a:stretch/>
        </p:blipFill>
        <p:spPr>
          <a:xfrm>
            <a:off x="4671300" y="1358575"/>
            <a:ext cx="4472699" cy="372886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4572000" y="292325"/>
            <a:ext cx="34980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Left</a:t>
            </a:r>
            <a:r>
              <a:rPr lang="en" sz="1800">
                <a:solidFill>
                  <a:schemeClr val="dk2"/>
                </a:solidFill>
              </a:rPr>
              <a:t>: D0 vs D14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Right: D0 vs D21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127400" y="76425"/>
            <a:ext cx="202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Envigo EAE Error plots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43151" l="5205" r="5348" t="20283"/>
          <a:stretch/>
        </p:blipFill>
        <p:spPr>
          <a:xfrm>
            <a:off x="3022013" y="1808725"/>
            <a:ext cx="5791201" cy="15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b="49031" l="4127" r="3527" t="11695"/>
          <a:stretch/>
        </p:blipFill>
        <p:spPr>
          <a:xfrm>
            <a:off x="3022023" y="3442575"/>
            <a:ext cx="5791201" cy="157053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236275" y="1153075"/>
            <a:ext cx="22896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Top: D0 vs. D14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Middle: D0 vs. D21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Bottom: D0 vs. D21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5">
            <a:alphaModFix/>
          </a:blip>
          <a:srcRect b="48787" l="10633" r="7258" t="18186"/>
          <a:stretch/>
        </p:blipFill>
        <p:spPr>
          <a:xfrm>
            <a:off x="2357550" y="76425"/>
            <a:ext cx="7937449" cy="203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327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Envigo EAE PCA plot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16965" l="7555" r="10584" t="12725"/>
          <a:stretch/>
        </p:blipFill>
        <p:spPr>
          <a:xfrm>
            <a:off x="4384728" y="139425"/>
            <a:ext cx="4350495" cy="238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b="10476" l="4834" r="4298" t="12147"/>
          <a:stretch/>
        </p:blipFill>
        <p:spPr>
          <a:xfrm>
            <a:off x="4706375" y="2621350"/>
            <a:ext cx="4136095" cy="22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 b="11565" l="6224" r="7082" t="13673"/>
          <a:stretch/>
        </p:blipFill>
        <p:spPr>
          <a:xfrm>
            <a:off x="311700" y="2720481"/>
            <a:ext cx="4136100" cy="227446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356775" y="1067975"/>
            <a:ext cx="35655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Right Top: D0 vs D14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Right Bottom: D0 vs D21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Below: D14 vs D21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6827475" y="369150"/>
            <a:ext cx="226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Envigo EAE Heatmap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6212" l="18671" r="16853" t="9385"/>
          <a:stretch/>
        </p:blipFill>
        <p:spPr>
          <a:xfrm>
            <a:off x="0" y="39600"/>
            <a:ext cx="3331523" cy="278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b="4193" l="22051" r="13298" t="11261"/>
          <a:stretch/>
        </p:blipFill>
        <p:spPr>
          <a:xfrm>
            <a:off x="5153075" y="2709250"/>
            <a:ext cx="3232302" cy="26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b="8015" l="21682" r="17117" t="11592"/>
          <a:stretch/>
        </p:blipFill>
        <p:spPr>
          <a:xfrm>
            <a:off x="3331525" y="34850"/>
            <a:ext cx="3331523" cy="27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314700" y="3394150"/>
            <a:ext cx="24612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Left to Right: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D0 vs D14, D0 vs D21, D14 vs D21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Results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223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Naive Error Plots</a:t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b="40833" l="5484" r="4603" t="19451"/>
          <a:stretch/>
        </p:blipFill>
        <p:spPr>
          <a:xfrm>
            <a:off x="2598075" y="56200"/>
            <a:ext cx="6348124" cy="17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4">
            <a:alphaModFix/>
          </a:blip>
          <a:srcRect b="53373" l="13922" r="15226" t="15490"/>
          <a:stretch/>
        </p:blipFill>
        <p:spPr>
          <a:xfrm>
            <a:off x="2598075" y="3541950"/>
            <a:ext cx="6380600" cy="178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0" y="2374225"/>
            <a:ext cx="2455800" cy="20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Top: D0 vs D14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Middle: D0 vs D21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Bottom: D14 vs D21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5">
            <a:alphaModFix/>
          </a:blip>
          <a:srcRect b="43480" l="2483" r="4837" t="19202"/>
          <a:stretch/>
        </p:blipFill>
        <p:spPr>
          <a:xfrm>
            <a:off x="-308000" y="1535500"/>
            <a:ext cx="9286676" cy="249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